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4646"/>
  </p:normalViewPr>
  <p:slideViewPr>
    <p:cSldViewPr snapToGrid="0" snapToObjects="1">
      <p:cViewPr varScale="1">
        <p:scale>
          <a:sx n="101" d="100"/>
          <a:sy n="101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0CE6-CA91-384A-8F02-280A6FF00D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C05B-C253-3A41-8B2D-F5937617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torylineonline.net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gonews.com/" TargetMode="External"/><Relationship Id="rId5" Type="http://schemas.openxmlformats.org/officeDocument/2006/relationships/hyperlink" Target="http://www.storynory.co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en.childrenslibrary.org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childrenslibrary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torylineonline.n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dogonews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storynor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17114-46A7-6143-97A1-315C728D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0045700" cy="775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36A22-C9BF-8E42-95FB-0C5E703CE926}"/>
              </a:ext>
            </a:extLst>
          </p:cNvPr>
          <p:cNvSpPr txBox="1"/>
          <p:nvPr/>
        </p:nvSpPr>
        <p:spPr>
          <a:xfrm>
            <a:off x="225528" y="1670104"/>
            <a:ext cx="2699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latin typeface="KG First Time In Forever" panose="02000506000000020003" pitchFamily="2" charset="77"/>
            </a:endParaRP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*Visit the public library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*Visit the bookstore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*Listen to books while driving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*Take turns reading 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*Find fun places to read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*Try a new book series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*Re-read an old favorite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*Swap books with a friend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*Find books at a thrift store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*Read books about places you hope to visit one day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*Have a family poetry reading night with a microphone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*Have a reading picnic on a blanket outside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*Read books, then watch the movie version and compare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CC101-BE1D-D348-9D25-A2C850087F39}"/>
              </a:ext>
            </a:extLst>
          </p:cNvPr>
          <p:cNvSpPr/>
          <p:nvPr/>
        </p:nvSpPr>
        <p:spPr>
          <a:xfrm>
            <a:off x="-7821" y="333611"/>
            <a:ext cx="2202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Summer </a:t>
            </a:r>
          </a:p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Reading </a:t>
            </a:r>
          </a:p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Ideas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0DD84-E75D-B142-B396-590306FE37D3}"/>
              </a:ext>
            </a:extLst>
          </p:cNvPr>
          <p:cNvSpPr/>
          <p:nvPr/>
        </p:nvSpPr>
        <p:spPr>
          <a:xfrm>
            <a:off x="3526941" y="129541"/>
            <a:ext cx="3000545" cy="943621"/>
          </a:xfrm>
          <a:prstGeom prst="rect">
            <a:avLst/>
          </a:prstGeom>
          <a:noFill/>
        </p:spPr>
        <p:txBody>
          <a:bodyPr wrap="none" lIns="101882" tIns="50941" rIns="101882" bIns="5094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9F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Summer Reading 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9F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526B4-4E7A-E943-98A4-5B4BC35A31E8}"/>
              </a:ext>
            </a:extLst>
          </p:cNvPr>
          <p:cNvSpPr txBox="1"/>
          <p:nvPr/>
        </p:nvSpPr>
        <p:spPr>
          <a:xfrm>
            <a:off x="3457930" y="1150129"/>
            <a:ext cx="3219064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200" b="1" dirty="0">
                <a:latin typeface="KB3SimplyStated"/>
                <a:cs typeface="KB3SimplyStated"/>
              </a:rPr>
              <a:t>Goal: Read 100 books this summer!</a:t>
            </a:r>
          </a:p>
          <a:p>
            <a:endParaRPr lang="en-US" sz="1200" b="1" dirty="0">
              <a:latin typeface="KB3SimplyStated"/>
              <a:cs typeface="KB3SimplyStated"/>
            </a:endParaRPr>
          </a:p>
          <a:p>
            <a:r>
              <a:rPr lang="en-US" sz="1200" dirty="0">
                <a:latin typeface="KB3SimplyStated"/>
                <a:cs typeface="KB3SimplyStated"/>
              </a:rPr>
              <a:t>Each sun represents 1 book. Every time you read a book, check off one sun. When you check all of the suns, that means you have read 100 books!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9C588-09FA-144D-BC1F-FF60551C2ECB}"/>
              </a:ext>
            </a:extLst>
          </p:cNvPr>
          <p:cNvSpPr txBox="1"/>
          <p:nvPr/>
        </p:nvSpPr>
        <p:spPr>
          <a:xfrm>
            <a:off x="3371248" y="6354011"/>
            <a:ext cx="3429523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I read ______ books this summer!</a:t>
            </a: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My favorite book that I read:</a:t>
            </a: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__________________________________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EE5467-0851-1340-ABBB-D4E904AC1736}"/>
              </a:ext>
            </a:extLst>
          </p:cNvPr>
          <p:cNvGrpSpPr/>
          <p:nvPr/>
        </p:nvGrpSpPr>
        <p:grpSpPr>
          <a:xfrm>
            <a:off x="7205670" y="608976"/>
            <a:ext cx="2564996" cy="3277460"/>
            <a:chOff x="6567106" y="1201498"/>
            <a:chExt cx="2331815" cy="2891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E1FD3C-ADC2-B541-A029-F017A559B496}"/>
                </a:ext>
              </a:extLst>
            </p:cNvPr>
            <p:cNvSpPr/>
            <p:nvPr/>
          </p:nvSpPr>
          <p:spPr>
            <a:xfrm>
              <a:off x="6567106" y="1201498"/>
              <a:ext cx="2331815" cy="1833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Second Chances Solid" panose="02000000000000000000" pitchFamily="2" charset="77"/>
                  <a:cs typeface="KB3JugglingAct"/>
                </a:rPr>
                <a:t>Summer</a:t>
              </a:r>
            </a:p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Second Chances Solid" panose="02000000000000000000" pitchFamily="2" charset="77"/>
                  <a:cs typeface="KB3JugglingAct"/>
                </a:rPr>
                <a:t>Reading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A06D25-6E2E-EB4C-B57B-D923BDC23EEB}"/>
                </a:ext>
              </a:extLst>
            </p:cNvPr>
            <p:cNvSpPr/>
            <p:nvPr/>
          </p:nvSpPr>
          <p:spPr>
            <a:xfrm>
              <a:off x="6834602" y="3228809"/>
              <a:ext cx="1847135" cy="864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First Time In Forever" panose="02000506000000020003" pitchFamily="2" charset="77"/>
                  <a:cs typeface="KB3SimplyStated"/>
                </a:rPr>
                <a:t>Paideia School 15 </a:t>
              </a:r>
            </a:p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First Time In Forever" panose="02000506000000020003" pitchFamily="2" charset="77"/>
                  <a:cs typeface="KB3SimplyStated"/>
                </a:rPr>
                <a:t>Title 1 Reading</a:t>
              </a:r>
            </a:p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First Time In Forever" panose="02000506000000020003" pitchFamily="2" charset="77"/>
                  <a:cs typeface="KB3SimplyStated"/>
                </a:rPr>
                <a:t>Mrs. Goggin</a:t>
              </a:r>
            </a:p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First Time In Forever" panose="02000506000000020003" pitchFamily="2" charset="77"/>
                  <a:cs typeface="KB3SimplyStated"/>
                </a:rPr>
                <a:t>Mrs. </a:t>
              </a:r>
              <a:r>
                <a:rPr lang="en-US" sz="6000" b="1" dirty="0" err="1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G First Time In Forever" panose="02000506000000020003" pitchFamily="2" charset="77"/>
                  <a:cs typeface="KB3SimplyStated"/>
                </a:rPr>
                <a:t>Engeldrum</a:t>
              </a:r>
              <a:endParaRPr lang="en-US" sz="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First Time In Forever" panose="02000506000000020003" pitchFamily="2" charset="77"/>
                <a:cs typeface="KB3SimplyStat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9AE2E-6EE5-6B4B-AB12-4175179F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0045700" cy="775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6DD771-4C04-7240-89F3-E3A3689889AD}"/>
              </a:ext>
            </a:extLst>
          </p:cNvPr>
          <p:cNvSpPr txBox="1"/>
          <p:nvPr/>
        </p:nvSpPr>
        <p:spPr>
          <a:xfrm>
            <a:off x="239041" y="806605"/>
            <a:ext cx="2964746" cy="745873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Dear Parents, 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	Your child has worked very hard this year! According to research,* students who do not read over the summer can lose as much as 22% of their reading level. That means 2 months of school, down the drain!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	You can help prevent this summer reading loss by encouraging your child to read over the summer. Try to read something everyday, whether it’s a book, recipe, or a menu. Every word counts.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	Here’s to making this a summer of reading!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Sincerely,</a:t>
            </a:r>
          </a:p>
          <a:p>
            <a:r>
              <a:rPr lang="en-US" sz="1400" dirty="0">
                <a:latin typeface="Lucida Handwriting" panose="03010101010101010101" pitchFamily="66" charset="0"/>
                <a:cs typeface="KB3SimplyStated"/>
              </a:rPr>
              <a:t>Mrs. Goggin  &amp; </a:t>
            </a:r>
          </a:p>
          <a:p>
            <a:r>
              <a:rPr lang="en-US" sz="1400" dirty="0">
                <a:latin typeface="Lucida Handwriting" panose="03010101010101010101" pitchFamily="66" charset="0"/>
                <a:cs typeface="KB3SimplyStated"/>
              </a:rPr>
              <a:t>Mrs. </a:t>
            </a:r>
            <a:r>
              <a:rPr lang="en-US" sz="1400" dirty="0" err="1">
                <a:latin typeface="Lucida Handwriting" panose="03010101010101010101" pitchFamily="66" charset="0"/>
                <a:cs typeface="KB3SimplyStated"/>
              </a:rPr>
              <a:t>Engeldrum</a:t>
            </a:r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*Research from Reading is Fundamental </a:t>
            </a:r>
          </a:p>
          <a:p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(</a:t>
            </a:r>
            <a:r>
              <a:rPr lang="en-US" sz="1000" b="1" dirty="0" err="1">
                <a:latin typeface="KG First Time In Forever" panose="02000506000000020003" pitchFamily="2" charset="77"/>
                <a:cs typeface="KB3SimplyStated"/>
                <a:sym typeface="Wingdings"/>
              </a:rPr>
              <a:t>www.rif.org</a:t>
            </a:r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)</a:t>
            </a:r>
            <a:endParaRPr lang="en-US" sz="1000" b="1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274377F-E062-D34A-936C-4642E68C8FC6}"/>
              </a:ext>
            </a:extLst>
          </p:cNvPr>
          <p:cNvSpPr txBox="1"/>
          <p:nvPr/>
        </p:nvSpPr>
        <p:spPr>
          <a:xfrm>
            <a:off x="3517690" y="2324541"/>
            <a:ext cx="2234236" cy="37933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101882" tIns="50941" rIns="101882" bIns="509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Storyline Online—celebrities read aloud favorite children’s books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3"/>
              </a:rPr>
              <a:t>http://www.storylineonline.net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International Children’s Library—a large collection of stories from around the world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4"/>
              </a:rPr>
              <a:t>http://en.childrenslibrary.org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 err="1">
                <a:latin typeface="KG First Time In Forever" panose="02000506000000020003" pitchFamily="2" charset="77"/>
                <a:ea typeface="Calibri"/>
                <a:cs typeface="KB3SimplyStated"/>
              </a:rPr>
              <a:t>Storynory</a:t>
            </a: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—a variety of fun and colorful stories to read online  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5"/>
              </a:rPr>
              <a:t>http://www.storynory.com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 err="1">
                <a:latin typeface="KG First Time In Forever" panose="02000506000000020003" pitchFamily="2" charset="77"/>
                <a:ea typeface="Calibri"/>
                <a:cs typeface="KB3SimplyStated"/>
              </a:rPr>
              <a:t>DOGOnews</a:t>
            </a: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—current events news stories and articles on a variety of nonfiction topics </a:t>
            </a:r>
            <a:r>
              <a:rPr lang="en-US" sz="1000" b="1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6"/>
              </a:rPr>
              <a:t>https://dogonews.com</a:t>
            </a:r>
            <a:r>
              <a:rPr lang="en-US" sz="1000" b="1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</a:rPr>
              <a:t> </a:t>
            </a: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dirty="0">
                <a:latin typeface="KG First Time In Forever" panose="02000506000000020003" pitchFamily="2" charset="77"/>
                <a:ea typeface="Calibri"/>
                <a:cs typeface="KB3SimplyStated"/>
              </a:rPr>
              <a:t> </a:t>
            </a: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dirty="0">
                <a:latin typeface="KG First Time In Forever" panose="02000506000000020003" pitchFamily="2" charset="77"/>
                <a:ea typeface="Calibri"/>
                <a:cs typeface="KB3SimplyStated"/>
              </a:rPr>
              <a:t> </a:t>
            </a: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dirty="0">
                <a:latin typeface="KG First Time In Forever" panose="02000506000000020003" pitchFamily="2" charset="77"/>
                <a:ea typeface="Calibri"/>
                <a:cs typeface="KB3SimplyStated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EF02D-B065-EA42-8758-71C12D391D6B}"/>
              </a:ext>
            </a:extLst>
          </p:cNvPr>
          <p:cNvSpPr txBox="1"/>
          <p:nvPr/>
        </p:nvSpPr>
        <p:spPr>
          <a:xfrm>
            <a:off x="3725333" y="1432304"/>
            <a:ext cx="2964414" cy="71843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>
                <a:latin typeface="KB3SimplyStated"/>
                <a:cs typeface="KB3SimplyStated"/>
              </a:rPr>
              <a:t>Here are some great </a:t>
            </a:r>
          </a:p>
          <a:p>
            <a:r>
              <a:rPr lang="en-US" dirty="0">
                <a:latin typeface="KB3SimplyStated"/>
                <a:cs typeface="KB3SimplyStated"/>
              </a:rPr>
              <a:t>websites to read online: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08506-3534-674F-9CEC-6A816C2D2ABB}"/>
              </a:ext>
            </a:extLst>
          </p:cNvPr>
          <p:cNvSpPr/>
          <p:nvPr/>
        </p:nvSpPr>
        <p:spPr>
          <a:xfrm>
            <a:off x="4437197" y="6779768"/>
            <a:ext cx="2150811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14"/>
              </a:spcAft>
            </a:pPr>
            <a:r>
              <a:rPr lang="en-US" sz="1200" b="1" dirty="0">
                <a:latin typeface="KB3SimplyStated"/>
                <a:ea typeface="Calibri"/>
                <a:cs typeface="KB3SimplyStated"/>
              </a:rPr>
              <a:t>Also, check with your local the Yonkers Public Library for more resources.</a:t>
            </a:r>
          </a:p>
        </p:txBody>
      </p:sp>
      <p:pic>
        <p:nvPicPr>
          <p:cNvPr id="8" name="Picture 7" descr="Screen Shot 2016-04-12 at 2.38.22 PM.png">
            <a:extLst>
              <a:ext uri="{FF2B5EF4-FFF2-40B4-BE49-F238E27FC236}">
                <a16:creationId xmlns:a16="http://schemas.microsoft.com/office/drawing/2014/main" id="{82E45514-F309-8647-BED4-125B804EB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45" y="2324541"/>
            <a:ext cx="833703" cy="842387"/>
          </a:xfrm>
          <a:prstGeom prst="rect">
            <a:avLst/>
          </a:prstGeom>
        </p:spPr>
      </p:pic>
      <p:pic>
        <p:nvPicPr>
          <p:cNvPr id="9" name="Picture 8" descr="Screen Shot 2016-04-12 at 2.41.45 PM.png">
            <a:extLst>
              <a:ext uri="{FF2B5EF4-FFF2-40B4-BE49-F238E27FC236}">
                <a16:creationId xmlns:a16="http://schemas.microsoft.com/office/drawing/2014/main" id="{07E740B1-9CCB-6442-B5DE-B30940747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45" y="3331266"/>
            <a:ext cx="859133" cy="881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6F973F-5551-154E-8E4C-4D77937C1FC6}"/>
              </a:ext>
            </a:extLst>
          </p:cNvPr>
          <p:cNvSpPr/>
          <p:nvPr/>
        </p:nvSpPr>
        <p:spPr>
          <a:xfrm>
            <a:off x="3725333" y="336784"/>
            <a:ext cx="2890176" cy="943621"/>
          </a:xfrm>
          <a:prstGeom prst="rect">
            <a:avLst/>
          </a:prstGeom>
          <a:noFill/>
        </p:spPr>
        <p:txBody>
          <a:bodyPr wrap="none" lIns="101882" tIns="50941" rIns="101882" bIns="5094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9F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Read a 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9F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Book Online</a:t>
            </a:r>
          </a:p>
        </p:txBody>
      </p:sp>
      <p:pic>
        <p:nvPicPr>
          <p:cNvPr id="12" name="Picture 11" descr="Screen Shot 2016-06-08 at 8.28.19 PM.png">
            <a:extLst>
              <a:ext uri="{FF2B5EF4-FFF2-40B4-BE49-F238E27FC236}">
                <a16:creationId xmlns:a16="http://schemas.microsoft.com/office/drawing/2014/main" id="{6607A72E-91C4-5E41-98F7-73A33E5B2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243" y="4305184"/>
            <a:ext cx="890765" cy="908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5F487-CF57-2340-A174-FF9A6C0BF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8407" y="5393540"/>
            <a:ext cx="904512" cy="904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BA8F0-E779-6042-9F6A-E2CC0652DDC0}"/>
              </a:ext>
            </a:extLst>
          </p:cNvPr>
          <p:cNvSpPr txBox="1"/>
          <p:nvPr/>
        </p:nvSpPr>
        <p:spPr>
          <a:xfrm>
            <a:off x="6800772" y="156939"/>
            <a:ext cx="3108507" cy="75510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>
                <a:latin typeface="KG Second Chances Solid" panose="02000000000000000000" pitchFamily="2" charset="77"/>
                <a:cs typeface="KB3JugglingAct"/>
              </a:rPr>
              <a:t>Recommended </a:t>
            </a:r>
          </a:p>
          <a:p>
            <a:pPr algn="ctr"/>
            <a:r>
              <a:rPr lang="en-US" b="1" dirty="0">
                <a:latin typeface="KG Second Chances Solid" panose="02000000000000000000" pitchFamily="2" charset="77"/>
                <a:cs typeface="KB3JugglingAct"/>
              </a:rPr>
              <a:t>Authors</a:t>
            </a:r>
          </a:p>
          <a:p>
            <a:pPr algn="ctr"/>
            <a:endParaRPr lang="en-US" sz="1200" b="1" dirty="0">
              <a:latin typeface="KB3SimplyStated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Grades K-2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Eric Carle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Margaret Wise Brown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Leo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Leonni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Mary Pope Osborne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Dr. Seuss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Sandra Boynton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Barbara Park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Donald Crews 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Ehlert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Bill Martin Jr. 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Jan Brett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Marc Brown</a:t>
            </a:r>
          </a:p>
          <a:p>
            <a:pPr algn="ctr"/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Tomie</a:t>
            </a:r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DePaola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Steven Kellogg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Maurice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Sendak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Jane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Yolen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Grades 3-5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Sharon Creech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Louis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Sachar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Lemony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Snicket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Shel</a:t>
            </a:r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Slverstein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Jeff Kinney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RJ Palacio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Lois Lowry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Jack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Prelutsky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Madeline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L’Engle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Beverly Cleary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Patricia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Polacco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EB White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Roald Dahl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Chris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VanAllsburg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Judy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Blume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Jean Fritz</a:t>
            </a:r>
          </a:p>
        </p:txBody>
      </p:sp>
    </p:spTree>
    <p:extLst>
      <p:ext uri="{BB962C8B-B14F-4D97-AF65-F5344CB8AC3E}">
        <p14:creationId xmlns:p14="http://schemas.microsoft.com/office/powerpoint/2010/main" val="15876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38FF8-0525-2345-8A62-DE5DA23C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6" y="-48276"/>
            <a:ext cx="10045700" cy="775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CE146-71C3-A446-BCA0-BC6DA749D396}"/>
              </a:ext>
            </a:extLst>
          </p:cNvPr>
          <p:cNvSpPr txBox="1"/>
          <p:nvPr/>
        </p:nvSpPr>
        <p:spPr>
          <a:xfrm>
            <a:off x="123109" y="1664803"/>
            <a:ext cx="27284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r>
              <a:rPr lang="en-US" sz="1500" dirty="0">
                <a:latin typeface="KB3SimplyStated"/>
                <a:cs typeface="KB3SimplyStated"/>
              </a:rPr>
              <a:t>*</a:t>
            </a:r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Visit the public library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*Visit the bookstore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*Listen to books while driving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*Take turns reading 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*Find fun places to read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*Try a new book series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*Re-read an old favorite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*Swap books with a friend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*Find books at a thrift store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*Read books about places you hope to visit one day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*Have a family poetry reading night with a microphone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*Have a reading picnic on a blanket outside</a:t>
            </a:r>
          </a:p>
          <a:p>
            <a:r>
              <a:rPr lang="en-US" sz="1500" dirty="0">
                <a:latin typeface="KG First Time In Forever" panose="02000506000000020003" pitchFamily="2" charset="77"/>
                <a:cs typeface="KB3SimplyStated"/>
              </a:rPr>
              <a:t>*Read books, then watch the movie version and compare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1A87B-BC64-6E40-9971-84ABA4EE1B47}"/>
              </a:ext>
            </a:extLst>
          </p:cNvPr>
          <p:cNvSpPr/>
          <p:nvPr/>
        </p:nvSpPr>
        <p:spPr>
          <a:xfrm>
            <a:off x="-7821" y="333611"/>
            <a:ext cx="2202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Summer </a:t>
            </a:r>
          </a:p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Reading </a:t>
            </a:r>
          </a:p>
          <a:p>
            <a:pPr algn="ctr"/>
            <a:r>
              <a:rPr lang="en-US" sz="2800" b="1" dirty="0">
                <a:latin typeface="KG Second Chances Solid" panose="02000000000000000000" pitchFamily="2" charset="77"/>
                <a:cs typeface="KB3JugglingAct"/>
              </a:rPr>
              <a:t>Ideas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AB9C2E-FD6B-1748-9CB8-05D564AF3EFB}"/>
              </a:ext>
            </a:extLst>
          </p:cNvPr>
          <p:cNvGrpSpPr/>
          <p:nvPr/>
        </p:nvGrpSpPr>
        <p:grpSpPr>
          <a:xfrm>
            <a:off x="3387181" y="2444552"/>
            <a:ext cx="3154218" cy="3633425"/>
            <a:chOff x="3387181" y="2646022"/>
            <a:chExt cx="3310364" cy="34319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E6D2EB-D87F-4B4E-9610-4D9C7B80AEA6}"/>
                </a:ext>
              </a:extLst>
            </p:cNvPr>
            <p:cNvGrpSpPr/>
            <p:nvPr/>
          </p:nvGrpSpPr>
          <p:grpSpPr>
            <a:xfrm>
              <a:off x="3403219" y="5684268"/>
              <a:ext cx="3274759" cy="393709"/>
              <a:chOff x="3415752" y="7297997"/>
              <a:chExt cx="3274759" cy="393709"/>
            </a:xfrm>
          </p:grpSpPr>
          <p:pic>
            <p:nvPicPr>
              <p:cNvPr id="107" name="Picture 106" descr="sun bw.png">
                <a:extLst>
                  <a:ext uri="{FF2B5EF4-FFF2-40B4-BE49-F238E27FC236}">
                    <a16:creationId xmlns:a16="http://schemas.microsoft.com/office/drawing/2014/main" id="{17F54EAA-2760-D44E-A883-4A2FAB028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8" name="Picture 107" descr="sun bw.png">
                <a:extLst>
                  <a:ext uri="{FF2B5EF4-FFF2-40B4-BE49-F238E27FC236}">
                    <a16:creationId xmlns:a16="http://schemas.microsoft.com/office/drawing/2014/main" id="{7764AC4F-7CEC-004B-800F-B1AF34FEF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9" name="Picture 108" descr="sun bw.png">
                <a:extLst>
                  <a:ext uri="{FF2B5EF4-FFF2-40B4-BE49-F238E27FC236}">
                    <a16:creationId xmlns:a16="http://schemas.microsoft.com/office/drawing/2014/main" id="{B38A877A-67F2-A444-A189-E8584BC97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0" name="Picture 109" descr="sun bw.png">
                <a:extLst>
                  <a:ext uri="{FF2B5EF4-FFF2-40B4-BE49-F238E27FC236}">
                    <a16:creationId xmlns:a16="http://schemas.microsoft.com/office/drawing/2014/main" id="{559A8777-E954-1F49-A19D-7259DEECF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1" name="Picture 110" descr="sun bw.png">
                <a:extLst>
                  <a:ext uri="{FF2B5EF4-FFF2-40B4-BE49-F238E27FC236}">
                    <a16:creationId xmlns:a16="http://schemas.microsoft.com/office/drawing/2014/main" id="{0606329E-8226-8A48-BAF7-1D4E81AA5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2" name="Picture 111" descr="sun bw.png">
                <a:extLst>
                  <a:ext uri="{FF2B5EF4-FFF2-40B4-BE49-F238E27FC236}">
                    <a16:creationId xmlns:a16="http://schemas.microsoft.com/office/drawing/2014/main" id="{310B5CBD-02FB-2C49-8C56-119996CD7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3" name="Picture 112" descr="sun bw.png">
                <a:extLst>
                  <a:ext uri="{FF2B5EF4-FFF2-40B4-BE49-F238E27FC236}">
                    <a16:creationId xmlns:a16="http://schemas.microsoft.com/office/drawing/2014/main" id="{EFB361B4-30A6-8948-9AFA-AA4B029BA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4" name="Picture 113" descr="sun bw.png">
                <a:extLst>
                  <a:ext uri="{FF2B5EF4-FFF2-40B4-BE49-F238E27FC236}">
                    <a16:creationId xmlns:a16="http://schemas.microsoft.com/office/drawing/2014/main" id="{EF32A9F6-1B55-104E-99FF-52E4AD9DA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5" name="Picture 114" descr="sun bw.png">
                <a:extLst>
                  <a:ext uri="{FF2B5EF4-FFF2-40B4-BE49-F238E27FC236}">
                    <a16:creationId xmlns:a16="http://schemas.microsoft.com/office/drawing/2014/main" id="{AB6370E3-4F1E-BB41-9429-F30249919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16" name="Picture 115" descr="sun bw.png">
                <a:extLst>
                  <a:ext uri="{FF2B5EF4-FFF2-40B4-BE49-F238E27FC236}">
                    <a16:creationId xmlns:a16="http://schemas.microsoft.com/office/drawing/2014/main" id="{B19A16D0-CC98-A345-8E6E-43394BD4A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AB6B02-FB48-4D43-B49F-3BEB900696C1}"/>
                </a:ext>
              </a:extLst>
            </p:cNvPr>
            <p:cNvGrpSpPr/>
            <p:nvPr/>
          </p:nvGrpSpPr>
          <p:grpSpPr>
            <a:xfrm>
              <a:off x="3395200" y="5353670"/>
              <a:ext cx="3274759" cy="393709"/>
              <a:chOff x="3415752" y="7297997"/>
              <a:chExt cx="3274759" cy="393709"/>
            </a:xfrm>
          </p:grpSpPr>
          <p:pic>
            <p:nvPicPr>
              <p:cNvPr id="97" name="Picture 96" descr="sun bw.png">
                <a:extLst>
                  <a:ext uri="{FF2B5EF4-FFF2-40B4-BE49-F238E27FC236}">
                    <a16:creationId xmlns:a16="http://schemas.microsoft.com/office/drawing/2014/main" id="{C45F8D91-57F4-9A41-87BD-B47B03021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8" name="Picture 97" descr="sun bw.png">
                <a:extLst>
                  <a:ext uri="{FF2B5EF4-FFF2-40B4-BE49-F238E27FC236}">
                    <a16:creationId xmlns:a16="http://schemas.microsoft.com/office/drawing/2014/main" id="{C5B965CD-6F55-C448-BD4D-B0C76A813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9" name="Picture 98" descr="sun bw.png">
                <a:extLst>
                  <a:ext uri="{FF2B5EF4-FFF2-40B4-BE49-F238E27FC236}">
                    <a16:creationId xmlns:a16="http://schemas.microsoft.com/office/drawing/2014/main" id="{6C3FD6AC-9A47-7D43-BE2A-46A923CBC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0" name="Picture 99" descr="sun bw.png">
                <a:extLst>
                  <a:ext uri="{FF2B5EF4-FFF2-40B4-BE49-F238E27FC236}">
                    <a16:creationId xmlns:a16="http://schemas.microsoft.com/office/drawing/2014/main" id="{68184FB0-68A3-A248-9247-607462E75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1" name="Picture 100" descr="sun bw.png">
                <a:extLst>
                  <a:ext uri="{FF2B5EF4-FFF2-40B4-BE49-F238E27FC236}">
                    <a16:creationId xmlns:a16="http://schemas.microsoft.com/office/drawing/2014/main" id="{C499C51E-1B0D-3D4C-8F67-5BDBF422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2" name="Picture 101" descr="sun bw.png">
                <a:extLst>
                  <a:ext uri="{FF2B5EF4-FFF2-40B4-BE49-F238E27FC236}">
                    <a16:creationId xmlns:a16="http://schemas.microsoft.com/office/drawing/2014/main" id="{85607F07-1484-074A-818A-DA9EDB9AB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3" name="Picture 102" descr="sun bw.png">
                <a:extLst>
                  <a:ext uri="{FF2B5EF4-FFF2-40B4-BE49-F238E27FC236}">
                    <a16:creationId xmlns:a16="http://schemas.microsoft.com/office/drawing/2014/main" id="{814E8E87-51E3-F54C-8ECE-D30D5DE44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4" name="Picture 103" descr="sun bw.png">
                <a:extLst>
                  <a:ext uri="{FF2B5EF4-FFF2-40B4-BE49-F238E27FC236}">
                    <a16:creationId xmlns:a16="http://schemas.microsoft.com/office/drawing/2014/main" id="{480624BB-7D35-9B48-8636-8B4654A56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5" name="Picture 104" descr="sun bw.png">
                <a:extLst>
                  <a:ext uri="{FF2B5EF4-FFF2-40B4-BE49-F238E27FC236}">
                    <a16:creationId xmlns:a16="http://schemas.microsoft.com/office/drawing/2014/main" id="{2E843B8A-A94D-1147-B23C-4E35937DE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06" name="Picture 105" descr="sun bw.png">
                <a:extLst>
                  <a:ext uri="{FF2B5EF4-FFF2-40B4-BE49-F238E27FC236}">
                    <a16:creationId xmlns:a16="http://schemas.microsoft.com/office/drawing/2014/main" id="{D91317A0-C7E0-6041-9C9D-7FDF84A0F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A1B0C7-6628-AE48-A5EE-C55665F18B87}"/>
                </a:ext>
              </a:extLst>
            </p:cNvPr>
            <p:cNvGrpSpPr/>
            <p:nvPr/>
          </p:nvGrpSpPr>
          <p:grpSpPr>
            <a:xfrm>
              <a:off x="3407733" y="5002294"/>
              <a:ext cx="3274759" cy="393709"/>
              <a:chOff x="3415752" y="7297997"/>
              <a:chExt cx="3274759" cy="393709"/>
            </a:xfrm>
          </p:grpSpPr>
          <p:pic>
            <p:nvPicPr>
              <p:cNvPr id="87" name="Picture 86" descr="sun bw.png">
                <a:extLst>
                  <a:ext uri="{FF2B5EF4-FFF2-40B4-BE49-F238E27FC236}">
                    <a16:creationId xmlns:a16="http://schemas.microsoft.com/office/drawing/2014/main" id="{A8613537-BD92-1048-8ADC-6F4E6D293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8" name="Picture 87" descr="sun bw.png">
                <a:extLst>
                  <a:ext uri="{FF2B5EF4-FFF2-40B4-BE49-F238E27FC236}">
                    <a16:creationId xmlns:a16="http://schemas.microsoft.com/office/drawing/2014/main" id="{4D2197D4-29BC-954B-A809-D6E821F4B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9" name="Picture 88" descr="sun bw.png">
                <a:extLst>
                  <a:ext uri="{FF2B5EF4-FFF2-40B4-BE49-F238E27FC236}">
                    <a16:creationId xmlns:a16="http://schemas.microsoft.com/office/drawing/2014/main" id="{C0718A34-25D8-6349-890A-F647B6228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0" name="Picture 89" descr="sun bw.png">
                <a:extLst>
                  <a:ext uri="{FF2B5EF4-FFF2-40B4-BE49-F238E27FC236}">
                    <a16:creationId xmlns:a16="http://schemas.microsoft.com/office/drawing/2014/main" id="{B79FB6C6-9368-AD4B-9097-0536DF98A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1" name="Picture 90" descr="sun bw.png">
                <a:extLst>
                  <a:ext uri="{FF2B5EF4-FFF2-40B4-BE49-F238E27FC236}">
                    <a16:creationId xmlns:a16="http://schemas.microsoft.com/office/drawing/2014/main" id="{982350CE-F1FE-CC49-9517-F8E36CACD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2" name="Picture 91" descr="sun bw.png">
                <a:extLst>
                  <a:ext uri="{FF2B5EF4-FFF2-40B4-BE49-F238E27FC236}">
                    <a16:creationId xmlns:a16="http://schemas.microsoft.com/office/drawing/2014/main" id="{20A36C43-427C-574C-B428-4DEEAF13B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3" name="Picture 92" descr="sun bw.png">
                <a:extLst>
                  <a:ext uri="{FF2B5EF4-FFF2-40B4-BE49-F238E27FC236}">
                    <a16:creationId xmlns:a16="http://schemas.microsoft.com/office/drawing/2014/main" id="{55291C4E-C4A1-A34B-82E8-FB3015C4E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4" name="Picture 93" descr="sun bw.png">
                <a:extLst>
                  <a:ext uri="{FF2B5EF4-FFF2-40B4-BE49-F238E27FC236}">
                    <a16:creationId xmlns:a16="http://schemas.microsoft.com/office/drawing/2014/main" id="{7568E594-0DFB-B743-BCFF-666F0D3E9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5" name="Picture 94" descr="sun bw.png">
                <a:extLst>
                  <a:ext uri="{FF2B5EF4-FFF2-40B4-BE49-F238E27FC236}">
                    <a16:creationId xmlns:a16="http://schemas.microsoft.com/office/drawing/2014/main" id="{89438AA5-3719-6240-A6C6-2D63468D6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96" name="Picture 95" descr="sun bw.png">
                <a:extLst>
                  <a:ext uri="{FF2B5EF4-FFF2-40B4-BE49-F238E27FC236}">
                    <a16:creationId xmlns:a16="http://schemas.microsoft.com/office/drawing/2014/main" id="{EC20CBE4-06E1-DA48-96AF-CA0E788D7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2F7B24-9A86-9D4E-8713-3EBA50BBDC64}"/>
                </a:ext>
              </a:extLst>
            </p:cNvPr>
            <p:cNvGrpSpPr/>
            <p:nvPr/>
          </p:nvGrpSpPr>
          <p:grpSpPr>
            <a:xfrm>
              <a:off x="3399714" y="4671696"/>
              <a:ext cx="3274759" cy="393709"/>
              <a:chOff x="3415752" y="7297997"/>
              <a:chExt cx="3274759" cy="393709"/>
            </a:xfrm>
          </p:grpSpPr>
          <p:pic>
            <p:nvPicPr>
              <p:cNvPr id="77" name="Picture 76" descr="sun bw.png">
                <a:extLst>
                  <a:ext uri="{FF2B5EF4-FFF2-40B4-BE49-F238E27FC236}">
                    <a16:creationId xmlns:a16="http://schemas.microsoft.com/office/drawing/2014/main" id="{A8713144-6974-6E46-92C3-9347EB1F0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8" name="Picture 77" descr="sun bw.png">
                <a:extLst>
                  <a:ext uri="{FF2B5EF4-FFF2-40B4-BE49-F238E27FC236}">
                    <a16:creationId xmlns:a16="http://schemas.microsoft.com/office/drawing/2014/main" id="{3CAC9C08-8B99-3D44-B373-705F7A28F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9" name="Picture 78" descr="sun bw.png">
                <a:extLst>
                  <a:ext uri="{FF2B5EF4-FFF2-40B4-BE49-F238E27FC236}">
                    <a16:creationId xmlns:a16="http://schemas.microsoft.com/office/drawing/2014/main" id="{554B4FA1-ADBA-1847-B163-80E3FF924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0" name="Picture 79" descr="sun bw.png">
                <a:extLst>
                  <a:ext uri="{FF2B5EF4-FFF2-40B4-BE49-F238E27FC236}">
                    <a16:creationId xmlns:a16="http://schemas.microsoft.com/office/drawing/2014/main" id="{DAC65023-5A5E-FD4F-B46E-8F99A1D78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1" name="Picture 80" descr="sun bw.png">
                <a:extLst>
                  <a:ext uri="{FF2B5EF4-FFF2-40B4-BE49-F238E27FC236}">
                    <a16:creationId xmlns:a16="http://schemas.microsoft.com/office/drawing/2014/main" id="{BCB4E906-8EAE-7E4F-92BC-A52ABF9B2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2" name="Picture 81" descr="sun bw.png">
                <a:extLst>
                  <a:ext uri="{FF2B5EF4-FFF2-40B4-BE49-F238E27FC236}">
                    <a16:creationId xmlns:a16="http://schemas.microsoft.com/office/drawing/2014/main" id="{F1CE01A5-ADAB-624F-B14B-A6A8CA075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3" name="Picture 82" descr="sun bw.png">
                <a:extLst>
                  <a:ext uri="{FF2B5EF4-FFF2-40B4-BE49-F238E27FC236}">
                    <a16:creationId xmlns:a16="http://schemas.microsoft.com/office/drawing/2014/main" id="{2C45246E-3D98-6446-898A-D8846B7B1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4" name="Picture 83" descr="sun bw.png">
                <a:extLst>
                  <a:ext uri="{FF2B5EF4-FFF2-40B4-BE49-F238E27FC236}">
                    <a16:creationId xmlns:a16="http://schemas.microsoft.com/office/drawing/2014/main" id="{D3BC2F5C-DB65-314B-BD5F-1D3FE16EA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5" name="Picture 84" descr="sun bw.png">
                <a:extLst>
                  <a:ext uri="{FF2B5EF4-FFF2-40B4-BE49-F238E27FC236}">
                    <a16:creationId xmlns:a16="http://schemas.microsoft.com/office/drawing/2014/main" id="{15563F97-D4C8-C946-893C-E3FFD2B1B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86" name="Picture 85" descr="sun bw.png">
                <a:extLst>
                  <a:ext uri="{FF2B5EF4-FFF2-40B4-BE49-F238E27FC236}">
                    <a16:creationId xmlns:a16="http://schemas.microsoft.com/office/drawing/2014/main" id="{BFA313C7-290C-A74F-A55D-2018750DA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284409-B202-CB42-BA6E-C478C883871B}"/>
                </a:ext>
              </a:extLst>
            </p:cNvPr>
            <p:cNvGrpSpPr/>
            <p:nvPr/>
          </p:nvGrpSpPr>
          <p:grpSpPr>
            <a:xfrm>
              <a:off x="3395200" y="4324164"/>
              <a:ext cx="3274759" cy="393709"/>
              <a:chOff x="3415752" y="7297997"/>
              <a:chExt cx="3274759" cy="393709"/>
            </a:xfrm>
          </p:grpSpPr>
          <p:pic>
            <p:nvPicPr>
              <p:cNvPr id="67" name="Picture 66" descr="sun bw.png">
                <a:extLst>
                  <a:ext uri="{FF2B5EF4-FFF2-40B4-BE49-F238E27FC236}">
                    <a16:creationId xmlns:a16="http://schemas.microsoft.com/office/drawing/2014/main" id="{D5E5F9ED-DE81-B746-BA19-AA219570C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8" name="Picture 67" descr="sun bw.png">
                <a:extLst>
                  <a:ext uri="{FF2B5EF4-FFF2-40B4-BE49-F238E27FC236}">
                    <a16:creationId xmlns:a16="http://schemas.microsoft.com/office/drawing/2014/main" id="{20AB3B31-EE70-494E-AB95-4DC0D25E2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9" name="Picture 68" descr="sun bw.png">
                <a:extLst>
                  <a:ext uri="{FF2B5EF4-FFF2-40B4-BE49-F238E27FC236}">
                    <a16:creationId xmlns:a16="http://schemas.microsoft.com/office/drawing/2014/main" id="{5E057AB2-E289-1E48-9AE2-9ED850F7C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0" name="Picture 69" descr="sun bw.png">
                <a:extLst>
                  <a:ext uri="{FF2B5EF4-FFF2-40B4-BE49-F238E27FC236}">
                    <a16:creationId xmlns:a16="http://schemas.microsoft.com/office/drawing/2014/main" id="{D3B9A92B-4D07-9C42-A2E1-D78CA2580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1" name="Picture 70" descr="sun bw.png">
                <a:extLst>
                  <a:ext uri="{FF2B5EF4-FFF2-40B4-BE49-F238E27FC236}">
                    <a16:creationId xmlns:a16="http://schemas.microsoft.com/office/drawing/2014/main" id="{02EFD73F-E32B-FE4A-8D8F-EDD43DF2C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2" name="Picture 71" descr="sun bw.png">
                <a:extLst>
                  <a:ext uri="{FF2B5EF4-FFF2-40B4-BE49-F238E27FC236}">
                    <a16:creationId xmlns:a16="http://schemas.microsoft.com/office/drawing/2014/main" id="{309971A7-4EF3-2549-8044-FECD522A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3" name="Picture 72" descr="sun bw.png">
                <a:extLst>
                  <a:ext uri="{FF2B5EF4-FFF2-40B4-BE49-F238E27FC236}">
                    <a16:creationId xmlns:a16="http://schemas.microsoft.com/office/drawing/2014/main" id="{19C7AABF-9531-4940-8C73-917BA1035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4" name="Picture 73" descr="sun bw.png">
                <a:extLst>
                  <a:ext uri="{FF2B5EF4-FFF2-40B4-BE49-F238E27FC236}">
                    <a16:creationId xmlns:a16="http://schemas.microsoft.com/office/drawing/2014/main" id="{C88D4D3E-0050-B743-BB11-3E9775F51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5" name="Picture 74" descr="sun bw.png">
                <a:extLst>
                  <a:ext uri="{FF2B5EF4-FFF2-40B4-BE49-F238E27FC236}">
                    <a16:creationId xmlns:a16="http://schemas.microsoft.com/office/drawing/2014/main" id="{27B4F642-AB5E-704D-A4F7-3F09C0B29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76" name="Picture 75" descr="sun bw.png">
                <a:extLst>
                  <a:ext uri="{FF2B5EF4-FFF2-40B4-BE49-F238E27FC236}">
                    <a16:creationId xmlns:a16="http://schemas.microsoft.com/office/drawing/2014/main" id="{79123B93-3914-0C4F-8688-A7DE9EF7B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2DC456-C0AA-D543-9A6A-C0B93AE186E6}"/>
                </a:ext>
              </a:extLst>
            </p:cNvPr>
            <p:cNvGrpSpPr/>
            <p:nvPr/>
          </p:nvGrpSpPr>
          <p:grpSpPr>
            <a:xfrm>
              <a:off x="3387181" y="3993566"/>
              <a:ext cx="3274759" cy="393709"/>
              <a:chOff x="3415752" y="7297997"/>
              <a:chExt cx="3274759" cy="393709"/>
            </a:xfrm>
          </p:grpSpPr>
          <p:pic>
            <p:nvPicPr>
              <p:cNvPr id="57" name="Picture 56" descr="sun bw.png">
                <a:extLst>
                  <a:ext uri="{FF2B5EF4-FFF2-40B4-BE49-F238E27FC236}">
                    <a16:creationId xmlns:a16="http://schemas.microsoft.com/office/drawing/2014/main" id="{AE1522CD-B98D-BE4D-A733-6B379E6FF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8" name="Picture 57" descr="sun bw.png">
                <a:extLst>
                  <a:ext uri="{FF2B5EF4-FFF2-40B4-BE49-F238E27FC236}">
                    <a16:creationId xmlns:a16="http://schemas.microsoft.com/office/drawing/2014/main" id="{E81ED0D3-C96C-974E-9D80-D7B0647DA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9" name="Picture 58" descr="sun bw.png">
                <a:extLst>
                  <a:ext uri="{FF2B5EF4-FFF2-40B4-BE49-F238E27FC236}">
                    <a16:creationId xmlns:a16="http://schemas.microsoft.com/office/drawing/2014/main" id="{DAE505EF-3A8F-BB45-8802-29311DFAF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0" name="Picture 59" descr="sun bw.png">
                <a:extLst>
                  <a:ext uri="{FF2B5EF4-FFF2-40B4-BE49-F238E27FC236}">
                    <a16:creationId xmlns:a16="http://schemas.microsoft.com/office/drawing/2014/main" id="{AB0124D2-1AE5-1D41-95AE-424995324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1" name="Picture 60" descr="sun bw.png">
                <a:extLst>
                  <a:ext uri="{FF2B5EF4-FFF2-40B4-BE49-F238E27FC236}">
                    <a16:creationId xmlns:a16="http://schemas.microsoft.com/office/drawing/2014/main" id="{B4C63948-5983-754C-9492-C7AC57E7F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2" name="Picture 61" descr="sun bw.png">
                <a:extLst>
                  <a:ext uri="{FF2B5EF4-FFF2-40B4-BE49-F238E27FC236}">
                    <a16:creationId xmlns:a16="http://schemas.microsoft.com/office/drawing/2014/main" id="{86C24A18-A36D-EC48-BAD1-0668DE0B1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3" name="Picture 62" descr="sun bw.png">
                <a:extLst>
                  <a:ext uri="{FF2B5EF4-FFF2-40B4-BE49-F238E27FC236}">
                    <a16:creationId xmlns:a16="http://schemas.microsoft.com/office/drawing/2014/main" id="{1D471F1A-2FDC-9248-A374-3BFFE1938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4" name="Picture 63" descr="sun bw.png">
                <a:extLst>
                  <a:ext uri="{FF2B5EF4-FFF2-40B4-BE49-F238E27FC236}">
                    <a16:creationId xmlns:a16="http://schemas.microsoft.com/office/drawing/2014/main" id="{E3EDA43F-3B14-8341-A7E9-3DF1B2C9A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5" name="Picture 64" descr="sun bw.png">
                <a:extLst>
                  <a:ext uri="{FF2B5EF4-FFF2-40B4-BE49-F238E27FC236}">
                    <a16:creationId xmlns:a16="http://schemas.microsoft.com/office/drawing/2014/main" id="{460773FC-2F1B-9848-AC6A-36DBD7899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66" name="Picture 65" descr="sun bw.png">
                <a:extLst>
                  <a:ext uri="{FF2B5EF4-FFF2-40B4-BE49-F238E27FC236}">
                    <a16:creationId xmlns:a16="http://schemas.microsoft.com/office/drawing/2014/main" id="{F5A66D5B-9104-CF40-B0DB-7D74AB837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2DD612-1DE7-B948-95C6-EA8156695DBD}"/>
                </a:ext>
              </a:extLst>
            </p:cNvPr>
            <p:cNvGrpSpPr/>
            <p:nvPr/>
          </p:nvGrpSpPr>
          <p:grpSpPr>
            <a:xfrm>
              <a:off x="3422786" y="3654750"/>
              <a:ext cx="3274759" cy="393709"/>
              <a:chOff x="3415752" y="7297997"/>
              <a:chExt cx="3274759" cy="393709"/>
            </a:xfrm>
          </p:grpSpPr>
          <p:pic>
            <p:nvPicPr>
              <p:cNvPr id="47" name="Picture 46" descr="sun bw.png">
                <a:extLst>
                  <a:ext uri="{FF2B5EF4-FFF2-40B4-BE49-F238E27FC236}">
                    <a16:creationId xmlns:a16="http://schemas.microsoft.com/office/drawing/2014/main" id="{B5969A16-B038-7546-8C3A-C69721EF3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8" name="Picture 47" descr="sun bw.png">
                <a:extLst>
                  <a:ext uri="{FF2B5EF4-FFF2-40B4-BE49-F238E27FC236}">
                    <a16:creationId xmlns:a16="http://schemas.microsoft.com/office/drawing/2014/main" id="{07A7CD76-5206-9041-AD20-9CCDFA7B4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9" name="Picture 48" descr="sun bw.png">
                <a:extLst>
                  <a:ext uri="{FF2B5EF4-FFF2-40B4-BE49-F238E27FC236}">
                    <a16:creationId xmlns:a16="http://schemas.microsoft.com/office/drawing/2014/main" id="{61BA44D1-C11B-814D-897E-DE7393B1E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0" name="Picture 49" descr="sun bw.png">
                <a:extLst>
                  <a:ext uri="{FF2B5EF4-FFF2-40B4-BE49-F238E27FC236}">
                    <a16:creationId xmlns:a16="http://schemas.microsoft.com/office/drawing/2014/main" id="{1D1B43F3-63F9-D74C-B594-90D941D91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1" name="Picture 50" descr="sun bw.png">
                <a:extLst>
                  <a:ext uri="{FF2B5EF4-FFF2-40B4-BE49-F238E27FC236}">
                    <a16:creationId xmlns:a16="http://schemas.microsoft.com/office/drawing/2014/main" id="{5C980E54-EA0F-944E-BFAF-B132DFB7D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2" name="Picture 51" descr="sun bw.png">
                <a:extLst>
                  <a:ext uri="{FF2B5EF4-FFF2-40B4-BE49-F238E27FC236}">
                    <a16:creationId xmlns:a16="http://schemas.microsoft.com/office/drawing/2014/main" id="{E561D313-3915-C147-83F8-0139B18A5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3" name="Picture 52" descr="sun bw.png">
                <a:extLst>
                  <a:ext uri="{FF2B5EF4-FFF2-40B4-BE49-F238E27FC236}">
                    <a16:creationId xmlns:a16="http://schemas.microsoft.com/office/drawing/2014/main" id="{9A5A728A-A7B0-8741-A767-9E7FFEDBE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4" name="Picture 53" descr="sun bw.png">
                <a:extLst>
                  <a:ext uri="{FF2B5EF4-FFF2-40B4-BE49-F238E27FC236}">
                    <a16:creationId xmlns:a16="http://schemas.microsoft.com/office/drawing/2014/main" id="{E5D2B50B-27BE-8848-B80C-5C79FEF78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5" name="Picture 54" descr="sun bw.png">
                <a:extLst>
                  <a:ext uri="{FF2B5EF4-FFF2-40B4-BE49-F238E27FC236}">
                    <a16:creationId xmlns:a16="http://schemas.microsoft.com/office/drawing/2014/main" id="{9F99E0EE-5BFD-5A47-B19A-445D8AACD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56" name="Picture 55" descr="sun bw.png">
                <a:extLst>
                  <a:ext uri="{FF2B5EF4-FFF2-40B4-BE49-F238E27FC236}">
                    <a16:creationId xmlns:a16="http://schemas.microsoft.com/office/drawing/2014/main" id="{CC4E3A1C-48F7-9044-B56A-4CADDD224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630619-B218-094F-8C5E-711AFC2047F2}"/>
                </a:ext>
              </a:extLst>
            </p:cNvPr>
            <p:cNvGrpSpPr/>
            <p:nvPr/>
          </p:nvGrpSpPr>
          <p:grpSpPr>
            <a:xfrm>
              <a:off x="3414767" y="3324152"/>
              <a:ext cx="3274759" cy="393709"/>
              <a:chOff x="3415752" y="7297997"/>
              <a:chExt cx="3274759" cy="393709"/>
            </a:xfrm>
          </p:grpSpPr>
          <p:pic>
            <p:nvPicPr>
              <p:cNvPr id="37" name="Picture 36" descr="sun bw.png">
                <a:extLst>
                  <a:ext uri="{FF2B5EF4-FFF2-40B4-BE49-F238E27FC236}">
                    <a16:creationId xmlns:a16="http://schemas.microsoft.com/office/drawing/2014/main" id="{39B5C5B5-6D8D-CC43-A1CB-AAB31007B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8" name="Picture 37" descr="sun bw.png">
                <a:extLst>
                  <a:ext uri="{FF2B5EF4-FFF2-40B4-BE49-F238E27FC236}">
                    <a16:creationId xmlns:a16="http://schemas.microsoft.com/office/drawing/2014/main" id="{C8599DB0-F607-CB4A-A5A6-5E69CEFE7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9" name="Picture 38" descr="sun bw.png">
                <a:extLst>
                  <a:ext uri="{FF2B5EF4-FFF2-40B4-BE49-F238E27FC236}">
                    <a16:creationId xmlns:a16="http://schemas.microsoft.com/office/drawing/2014/main" id="{0C0B408A-74FC-0D4E-9FF3-E128EB152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0" name="Picture 39" descr="sun bw.png">
                <a:extLst>
                  <a:ext uri="{FF2B5EF4-FFF2-40B4-BE49-F238E27FC236}">
                    <a16:creationId xmlns:a16="http://schemas.microsoft.com/office/drawing/2014/main" id="{280D3152-3863-B147-B238-F92585FB2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1" name="Picture 40" descr="sun bw.png">
                <a:extLst>
                  <a:ext uri="{FF2B5EF4-FFF2-40B4-BE49-F238E27FC236}">
                    <a16:creationId xmlns:a16="http://schemas.microsoft.com/office/drawing/2014/main" id="{3F252A8C-E2F2-924D-9E7A-D9FAC6DEF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2" name="Picture 41" descr="sun bw.png">
                <a:extLst>
                  <a:ext uri="{FF2B5EF4-FFF2-40B4-BE49-F238E27FC236}">
                    <a16:creationId xmlns:a16="http://schemas.microsoft.com/office/drawing/2014/main" id="{8D7E9C89-58A1-6E4A-9783-C7289802D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3" name="Picture 42" descr="sun bw.png">
                <a:extLst>
                  <a:ext uri="{FF2B5EF4-FFF2-40B4-BE49-F238E27FC236}">
                    <a16:creationId xmlns:a16="http://schemas.microsoft.com/office/drawing/2014/main" id="{73D51537-48E0-8E4C-B3DC-DFB0184AF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4" name="Picture 43" descr="sun bw.png">
                <a:extLst>
                  <a:ext uri="{FF2B5EF4-FFF2-40B4-BE49-F238E27FC236}">
                    <a16:creationId xmlns:a16="http://schemas.microsoft.com/office/drawing/2014/main" id="{655743FE-0088-6347-9B80-0377DA694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5" name="Picture 44" descr="sun bw.png">
                <a:extLst>
                  <a:ext uri="{FF2B5EF4-FFF2-40B4-BE49-F238E27FC236}">
                    <a16:creationId xmlns:a16="http://schemas.microsoft.com/office/drawing/2014/main" id="{C5FE12F2-B693-6C45-8CB5-5B789BF02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46" name="Picture 45" descr="sun bw.png">
                <a:extLst>
                  <a:ext uri="{FF2B5EF4-FFF2-40B4-BE49-F238E27FC236}">
                    <a16:creationId xmlns:a16="http://schemas.microsoft.com/office/drawing/2014/main" id="{6C9CB0E2-03C3-744B-B970-33C3204A2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DCFEBC-6F6C-3042-8034-3DB44A5E70C3}"/>
                </a:ext>
              </a:extLst>
            </p:cNvPr>
            <p:cNvGrpSpPr/>
            <p:nvPr/>
          </p:nvGrpSpPr>
          <p:grpSpPr>
            <a:xfrm>
              <a:off x="3410253" y="2976620"/>
              <a:ext cx="3274759" cy="393709"/>
              <a:chOff x="3415752" y="7297997"/>
              <a:chExt cx="3274759" cy="393709"/>
            </a:xfrm>
          </p:grpSpPr>
          <p:pic>
            <p:nvPicPr>
              <p:cNvPr id="27" name="Picture 26" descr="sun bw.png">
                <a:extLst>
                  <a:ext uri="{FF2B5EF4-FFF2-40B4-BE49-F238E27FC236}">
                    <a16:creationId xmlns:a16="http://schemas.microsoft.com/office/drawing/2014/main" id="{B25389F3-C508-D049-9805-130EC2655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8" name="Picture 27" descr="sun bw.png">
                <a:extLst>
                  <a:ext uri="{FF2B5EF4-FFF2-40B4-BE49-F238E27FC236}">
                    <a16:creationId xmlns:a16="http://schemas.microsoft.com/office/drawing/2014/main" id="{C74AB1CD-DA1E-954F-ADF1-68F8E372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9" name="Picture 28" descr="sun bw.png">
                <a:extLst>
                  <a:ext uri="{FF2B5EF4-FFF2-40B4-BE49-F238E27FC236}">
                    <a16:creationId xmlns:a16="http://schemas.microsoft.com/office/drawing/2014/main" id="{C357F4F6-6636-3943-82B8-B7F09B55C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0" name="Picture 29" descr="sun bw.png">
                <a:extLst>
                  <a:ext uri="{FF2B5EF4-FFF2-40B4-BE49-F238E27FC236}">
                    <a16:creationId xmlns:a16="http://schemas.microsoft.com/office/drawing/2014/main" id="{747E1834-AD36-DC40-9652-298C251F3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1" name="Picture 30" descr="sun bw.png">
                <a:extLst>
                  <a:ext uri="{FF2B5EF4-FFF2-40B4-BE49-F238E27FC236}">
                    <a16:creationId xmlns:a16="http://schemas.microsoft.com/office/drawing/2014/main" id="{44EB39F9-5BBA-304A-AC30-CD09EBE07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2" name="Picture 31" descr="sun bw.png">
                <a:extLst>
                  <a:ext uri="{FF2B5EF4-FFF2-40B4-BE49-F238E27FC236}">
                    <a16:creationId xmlns:a16="http://schemas.microsoft.com/office/drawing/2014/main" id="{2969EBC3-92C7-C948-B253-DEFEFD4CE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3" name="Picture 32" descr="sun bw.png">
                <a:extLst>
                  <a:ext uri="{FF2B5EF4-FFF2-40B4-BE49-F238E27FC236}">
                    <a16:creationId xmlns:a16="http://schemas.microsoft.com/office/drawing/2014/main" id="{55382762-4BA9-C841-9D0E-8221B05DE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4" name="Picture 33" descr="sun bw.png">
                <a:extLst>
                  <a:ext uri="{FF2B5EF4-FFF2-40B4-BE49-F238E27FC236}">
                    <a16:creationId xmlns:a16="http://schemas.microsoft.com/office/drawing/2014/main" id="{68E5ED38-2D0B-7043-90BA-E9E567A88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5" name="Picture 34" descr="sun bw.png">
                <a:extLst>
                  <a:ext uri="{FF2B5EF4-FFF2-40B4-BE49-F238E27FC236}">
                    <a16:creationId xmlns:a16="http://schemas.microsoft.com/office/drawing/2014/main" id="{EFB9C9D3-E01F-C548-BC29-6F76C8922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36" name="Picture 35" descr="sun bw.png">
                <a:extLst>
                  <a:ext uri="{FF2B5EF4-FFF2-40B4-BE49-F238E27FC236}">
                    <a16:creationId xmlns:a16="http://schemas.microsoft.com/office/drawing/2014/main" id="{D7946367-1D08-9745-B3A0-76360002E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B5C023-8738-4149-AAB8-51F7EA07B0DF}"/>
                </a:ext>
              </a:extLst>
            </p:cNvPr>
            <p:cNvGrpSpPr/>
            <p:nvPr/>
          </p:nvGrpSpPr>
          <p:grpSpPr>
            <a:xfrm>
              <a:off x="3402234" y="2646022"/>
              <a:ext cx="3274759" cy="393709"/>
              <a:chOff x="3415752" y="7297997"/>
              <a:chExt cx="3274759" cy="393709"/>
            </a:xfrm>
          </p:grpSpPr>
          <p:pic>
            <p:nvPicPr>
              <p:cNvPr id="17" name="Picture 16" descr="sun bw.png">
                <a:extLst>
                  <a:ext uri="{FF2B5EF4-FFF2-40B4-BE49-F238E27FC236}">
                    <a16:creationId xmlns:a16="http://schemas.microsoft.com/office/drawing/2014/main" id="{B01FC0B3-FD9B-F146-9545-522DF71E8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3415752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8" name="Picture 17" descr="sun bw.png">
                <a:extLst>
                  <a:ext uri="{FF2B5EF4-FFF2-40B4-BE49-F238E27FC236}">
                    <a16:creationId xmlns:a16="http://schemas.microsoft.com/office/drawing/2014/main" id="{A7F579A7-2507-B041-AD1B-9692A49CD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531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19" name="Picture 18" descr="sun bw.png">
                <a:extLst>
                  <a:ext uri="{FF2B5EF4-FFF2-40B4-BE49-F238E27FC236}">
                    <a16:creationId xmlns:a16="http://schemas.microsoft.com/office/drawing/2014/main" id="{8E5112AC-283A-E043-BD91-32500190D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4048376" y="7297997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0" name="Picture 19" descr="sun bw.png">
                <a:extLst>
                  <a:ext uri="{FF2B5EF4-FFF2-40B4-BE49-F238E27FC236}">
                    <a16:creationId xmlns:a16="http://schemas.microsoft.com/office/drawing/2014/main" id="{C86A6D20-03D4-5149-8845-675C8E170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4016" y="7300775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1" name="Picture 20" descr="sun bw.png">
                <a:extLst>
                  <a:ext uri="{FF2B5EF4-FFF2-40B4-BE49-F238E27FC236}">
                    <a16:creationId xmlns:a16="http://schemas.microsoft.com/office/drawing/2014/main" id="{4F0E0095-ED1B-754A-8424-D9965960F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4674571" y="7307658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2" name="Picture 21" descr="sun bw.png">
                <a:extLst>
                  <a:ext uri="{FF2B5EF4-FFF2-40B4-BE49-F238E27FC236}">
                    <a16:creationId xmlns:a16="http://schemas.microsoft.com/office/drawing/2014/main" id="{E173F94F-EEBD-7D4F-AC45-93FD605EA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350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3" name="Picture 22" descr="sun bw.png">
                <a:extLst>
                  <a:ext uri="{FF2B5EF4-FFF2-40B4-BE49-F238E27FC236}">
                    <a16:creationId xmlns:a16="http://schemas.microsoft.com/office/drawing/2014/main" id="{45D7D9DD-DE86-4F4B-9C40-4F07CCC30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3521">
                <a:off x="5324129" y="7301972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4" name="Picture 23" descr="sun bw.png">
                <a:extLst>
                  <a:ext uri="{FF2B5EF4-FFF2-40B4-BE49-F238E27FC236}">
                    <a16:creationId xmlns:a16="http://schemas.microsoft.com/office/drawing/2014/main" id="{C820FBD2-1AB8-B941-B15F-1377923D7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236" y="7304750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5" name="Picture 24" descr="sun bw.png">
                <a:extLst>
                  <a:ext uri="{FF2B5EF4-FFF2-40B4-BE49-F238E27FC236}">
                    <a16:creationId xmlns:a16="http://schemas.microsoft.com/office/drawing/2014/main" id="{5089466C-4F67-374D-8621-032284EA4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15438">
                <a:off x="5973217" y="7303683"/>
                <a:ext cx="384048" cy="384048"/>
              </a:xfrm>
              <a:prstGeom prst="rect">
                <a:avLst/>
              </a:prstGeom>
            </p:spPr>
          </p:pic>
          <p:pic>
            <p:nvPicPr>
              <p:cNvPr id="26" name="Picture 25" descr="sun bw.png">
                <a:extLst>
                  <a:ext uri="{FF2B5EF4-FFF2-40B4-BE49-F238E27FC236}">
                    <a16:creationId xmlns:a16="http://schemas.microsoft.com/office/drawing/2014/main" id="{10C50416-3F66-0147-BE44-D1E932A7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6463" y="7300775"/>
                <a:ext cx="384048" cy="384048"/>
              </a:xfrm>
              <a:prstGeom prst="rect">
                <a:avLst/>
              </a:prstGeom>
            </p:spPr>
          </p:pic>
        </p:grp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EF30DF1-762E-1849-8E7D-173165F3A52C}"/>
              </a:ext>
            </a:extLst>
          </p:cNvPr>
          <p:cNvSpPr/>
          <p:nvPr/>
        </p:nvSpPr>
        <p:spPr>
          <a:xfrm>
            <a:off x="3457929" y="129541"/>
            <a:ext cx="3204012" cy="943621"/>
          </a:xfrm>
          <a:prstGeom prst="rect">
            <a:avLst/>
          </a:prstGeom>
          <a:noFill/>
        </p:spPr>
        <p:txBody>
          <a:bodyPr wrap="none" lIns="101882" tIns="50941" rIns="101882" bIns="5094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Summer Reading 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Challenge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B295BCC-009D-3D4E-8CA2-51EC08AEC959}"/>
              </a:ext>
            </a:extLst>
          </p:cNvPr>
          <p:cNvSpPr txBox="1"/>
          <p:nvPr/>
        </p:nvSpPr>
        <p:spPr>
          <a:xfrm>
            <a:off x="3457930" y="1233679"/>
            <a:ext cx="3219064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200" b="1" dirty="0">
                <a:latin typeface="KB3SimplyStated"/>
                <a:cs typeface="KB3SimplyStated"/>
              </a:rPr>
              <a:t>Goal: Read 100 books this summer!</a:t>
            </a:r>
          </a:p>
          <a:p>
            <a:endParaRPr lang="en-US" sz="1200" b="1" dirty="0">
              <a:latin typeface="KB3SimplyStated"/>
              <a:cs typeface="KB3SimplyStated"/>
            </a:endParaRPr>
          </a:p>
          <a:p>
            <a:r>
              <a:rPr lang="en-US" sz="1200" dirty="0">
                <a:latin typeface="KB3SimplyStated"/>
                <a:cs typeface="KB3SimplyStated"/>
              </a:rPr>
              <a:t>Each sun represents 1 book. Every time you read a book, color in one sun. When you color all of the suns, that means you have read 100 books!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694668C-9C14-1F44-80C1-871B31A439E0}"/>
              </a:ext>
            </a:extLst>
          </p:cNvPr>
          <p:cNvSpPr txBox="1"/>
          <p:nvPr/>
        </p:nvSpPr>
        <p:spPr>
          <a:xfrm>
            <a:off x="3371248" y="6354011"/>
            <a:ext cx="3429523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I read ______ books this summer!</a:t>
            </a: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My favorite book that I read:</a:t>
            </a: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__________________________________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3AAE6EA-A8D2-424E-B234-9D21F273FC89}"/>
              </a:ext>
            </a:extLst>
          </p:cNvPr>
          <p:cNvSpPr/>
          <p:nvPr/>
        </p:nvSpPr>
        <p:spPr>
          <a:xfrm>
            <a:off x="7318696" y="194464"/>
            <a:ext cx="2564997" cy="2078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Summer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Reading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EBFF23-910C-3646-AFB0-CA4EC6668A5E}"/>
              </a:ext>
            </a:extLst>
          </p:cNvPr>
          <p:cNvSpPr/>
          <p:nvPr/>
        </p:nvSpPr>
        <p:spPr>
          <a:xfrm>
            <a:off x="7634438" y="2376861"/>
            <a:ext cx="2053659" cy="12108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Paideia School 15 </a:t>
            </a:r>
          </a:p>
          <a:p>
            <a:pPr algn="ctr"/>
            <a:r>
              <a:rPr lang="en-US" sz="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Title 1  </a:t>
            </a:r>
          </a:p>
          <a:p>
            <a:pPr algn="ctr"/>
            <a:r>
              <a:rPr lang="en-US" sz="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Mrs. Goggin</a:t>
            </a:r>
          </a:p>
          <a:p>
            <a:pPr algn="ctr"/>
            <a:r>
              <a:rPr lang="en-US" sz="6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Mrs</a:t>
            </a:r>
            <a:r>
              <a:rPr lang="en-US" sz="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. </a:t>
            </a:r>
            <a:r>
              <a:rPr lang="en-US" sz="6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fornian FB" panose="0207040306080B030204" pitchFamily="18" charset="0"/>
                <a:cs typeface="KB3SimplyStated"/>
              </a:rPr>
              <a:t>Engeldrum</a:t>
            </a:r>
            <a:endParaRPr lang="en-US" sz="6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fornian FB" panose="0207040306080B030204" pitchFamily="18" charset="0"/>
              <a:cs typeface="KB3SimplyStated"/>
            </a:endParaRPr>
          </a:p>
        </p:txBody>
      </p:sp>
    </p:spTree>
    <p:extLst>
      <p:ext uri="{BB962C8B-B14F-4D97-AF65-F5344CB8AC3E}">
        <p14:creationId xmlns:p14="http://schemas.microsoft.com/office/powerpoint/2010/main" val="317730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1078E-E9CE-3F40-885E-DF2B900C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0045700" cy="775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9AAEF-A9AF-EB46-AA2E-D68C59A5CCAF}"/>
              </a:ext>
            </a:extLst>
          </p:cNvPr>
          <p:cNvSpPr txBox="1"/>
          <p:nvPr/>
        </p:nvSpPr>
        <p:spPr>
          <a:xfrm>
            <a:off x="239041" y="806605"/>
            <a:ext cx="2964746" cy="699707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Dear Parents, 	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Your child has worked very hard this year! According to research,* students who do not read over the summer can lose as much as 22% of their reading level. That means 2 months of school, down the drain!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	You can help prevent this summer reading loss by encouraging your child to read over the summer. Try to read something everyday, whether it’s a book, recipe, or a menu. Every word counts.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	Here’s to making this a summer of reading!</a:t>
            </a:r>
          </a:p>
          <a:p>
            <a:r>
              <a:rPr lang="en-US" sz="1600" dirty="0">
                <a:latin typeface="KG First Time In Forever" panose="02000506000000020003" pitchFamily="2" charset="77"/>
                <a:cs typeface="KB3SimplyStated"/>
              </a:rPr>
              <a:t>Sincerely, </a:t>
            </a:r>
          </a:p>
          <a:p>
            <a:r>
              <a:rPr lang="en-US" sz="1400" dirty="0">
                <a:latin typeface="Lucida Handwriting" panose="03010101010101010101" pitchFamily="66" charset="0"/>
                <a:cs typeface="KB3SimplyStated"/>
              </a:rPr>
              <a:t>Mrs. Goggin  &amp; </a:t>
            </a:r>
          </a:p>
          <a:p>
            <a:r>
              <a:rPr lang="en-US" sz="1400" dirty="0">
                <a:latin typeface="Lucida Handwriting" panose="03010101010101010101" pitchFamily="66" charset="0"/>
                <a:cs typeface="KB3SimplyStated"/>
              </a:rPr>
              <a:t>Mrs. </a:t>
            </a:r>
            <a:r>
              <a:rPr lang="en-US" sz="1400" dirty="0" err="1">
                <a:latin typeface="Lucida Handwriting" panose="03010101010101010101" pitchFamily="66" charset="0"/>
                <a:cs typeface="KB3SimplyStated"/>
              </a:rPr>
              <a:t>Engeldrum</a:t>
            </a:r>
            <a:endParaRPr lang="en-US" sz="1400" dirty="0">
              <a:latin typeface="Lucida Handwriting" panose="03010101010101010101" pitchFamily="66" charset="0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*Research from Reading is Fundamental </a:t>
            </a:r>
          </a:p>
          <a:p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(</a:t>
            </a:r>
            <a:r>
              <a:rPr lang="en-US" sz="1000" b="1" dirty="0" err="1">
                <a:latin typeface="KG First Time In Forever" panose="02000506000000020003" pitchFamily="2" charset="77"/>
                <a:cs typeface="KB3SimplyStated"/>
                <a:sym typeface="Wingdings"/>
              </a:rPr>
              <a:t>www.rif.org</a:t>
            </a:r>
            <a:r>
              <a:rPr lang="en-US" sz="1000" b="1" dirty="0">
                <a:latin typeface="KG First Time In Forever" panose="02000506000000020003" pitchFamily="2" charset="77"/>
                <a:cs typeface="KB3SimplyStated"/>
                <a:sym typeface="Wingdings"/>
              </a:rPr>
              <a:t>)</a:t>
            </a:r>
            <a:endParaRPr lang="en-US" sz="1000" b="1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  <a:p>
            <a:endParaRPr lang="en-US" sz="1600" dirty="0">
              <a:latin typeface="KG First Time In Forever" panose="02000506000000020003" pitchFamily="2" charset="77"/>
              <a:cs typeface="KB3SimplyStat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71092-93EF-5A46-AED5-01C4C9B24E52}"/>
              </a:ext>
            </a:extLst>
          </p:cNvPr>
          <p:cNvSpPr txBox="1"/>
          <p:nvPr/>
        </p:nvSpPr>
        <p:spPr>
          <a:xfrm>
            <a:off x="3725333" y="1432304"/>
            <a:ext cx="2782678" cy="71843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>
                <a:latin typeface="KG First Time In Forever" panose="02000506000000020003" pitchFamily="2" charset="77"/>
                <a:cs typeface="KB3SimplyStated"/>
              </a:rPr>
              <a:t>Here are some great </a:t>
            </a:r>
          </a:p>
          <a:p>
            <a:r>
              <a:rPr lang="en-US" dirty="0">
                <a:latin typeface="KG First Time In Forever" panose="02000506000000020003" pitchFamily="2" charset="77"/>
                <a:cs typeface="KB3SimplyStated"/>
              </a:rPr>
              <a:t>websites to read online: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40F8D-FA2B-E443-819B-2A3AA2448920}"/>
              </a:ext>
            </a:extLst>
          </p:cNvPr>
          <p:cNvSpPr/>
          <p:nvPr/>
        </p:nvSpPr>
        <p:spPr>
          <a:xfrm>
            <a:off x="4437198" y="6749103"/>
            <a:ext cx="1860086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14"/>
              </a:spcAft>
            </a:pPr>
            <a:r>
              <a:rPr lang="en-US" sz="1200" b="1" dirty="0">
                <a:latin typeface="KG First Time In Forever" panose="02000506000000020003" pitchFamily="2" charset="77"/>
                <a:ea typeface="Calibri"/>
                <a:cs typeface="KB3SimplyStated"/>
              </a:rPr>
              <a:t>Also, check with the Yonkers Public Library for more resources. </a:t>
            </a:r>
          </a:p>
        </p:txBody>
      </p:sp>
      <p:pic>
        <p:nvPicPr>
          <p:cNvPr id="8" name="Picture 7" descr="Screen Shot 2016-04-12 at 2.38.22 PM.png">
            <a:extLst>
              <a:ext uri="{FF2B5EF4-FFF2-40B4-BE49-F238E27FC236}">
                <a16:creationId xmlns:a16="http://schemas.microsoft.com/office/drawing/2014/main" id="{7648F6CE-07BF-5448-871B-59496952B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45" y="2324541"/>
            <a:ext cx="833703" cy="842387"/>
          </a:xfrm>
          <a:prstGeom prst="rect">
            <a:avLst/>
          </a:prstGeom>
        </p:spPr>
      </p:pic>
      <p:pic>
        <p:nvPicPr>
          <p:cNvPr id="9" name="Picture 8" descr="Screen Shot 2016-04-12 at 2.41.45 PM.png">
            <a:extLst>
              <a:ext uri="{FF2B5EF4-FFF2-40B4-BE49-F238E27FC236}">
                <a16:creationId xmlns:a16="http://schemas.microsoft.com/office/drawing/2014/main" id="{8DB37923-B9DB-F14A-A437-BE9EC0EB4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45" y="3331266"/>
            <a:ext cx="859133" cy="881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A1DD24-9CB2-D24E-AC76-5C4E61DDBD8B}"/>
              </a:ext>
            </a:extLst>
          </p:cNvPr>
          <p:cNvSpPr/>
          <p:nvPr/>
        </p:nvSpPr>
        <p:spPr>
          <a:xfrm>
            <a:off x="3725333" y="336784"/>
            <a:ext cx="2890176" cy="943621"/>
          </a:xfrm>
          <a:prstGeom prst="rect">
            <a:avLst/>
          </a:prstGeom>
          <a:noFill/>
        </p:spPr>
        <p:txBody>
          <a:bodyPr wrap="none" lIns="101882" tIns="50941" rIns="101882" bIns="5094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Read a 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econd Chances Solid" panose="02000000000000000000" pitchFamily="2" charset="77"/>
                <a:cs typeface="KB3JugglingAct"/>
              </a:rPr>
              <a:t>Book Online</a:t>
            </a:r>
          </a:p>
        </p:txBody>
      </p:sp>
      <p:pic>
        <p:nvPicPr>
          <p:cNvPr id="11" name="Picture 10" descr="Screen Shot 2016-06-08 at 8.28.19 PM.png">
            <a:extLst>
              <a:ext uri="{FF2B5EF4-FFF2-40B4-BE49-F238E27FC236}">
                <a16:creationId xmlns:a16="http://schemas.microsoft.com/office/drawing/2014/main" id="{489363BB-E5C9-E940-8163-5D8C5317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243" y="4305184"/>
            <a:ext cx="890765" cy="908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D1FD0-098A-B042-963B-8B8D358E1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407" y="5393540"/>
            <a:ext cx="904512" cy="904512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7E3B9888-D5FC-2040-8200-69E913D20707}"/>
              </a:ext>
            </a:extLst>
          </p:cNvPr>
          <p:cNvSpPr txBox="1"/>
          <p:nvPr/>
        </p:nvSpPr>
        <p:spPr>
          <a:xfrm>
            <a:off x="3517690" y="2324541"/>
            <a:ext cx="2234236" cy="37933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101882" tIns="50941" rIns="101882" bIns="509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Storyline Online—celebrities read aloud favorite children’s books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7"/>
              </a:rPr>
              <a:t>http://www.storylineonline.net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International Children’s Library—a large collection of stories from around the world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8"/>
              </a:rPr>
              <a:t>http://en.childrenslibrary.org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 err="1">
                <a:latin typeface="KG First Time In Forever" panose="02000506000000020003" pitchFamily="2" charset="77"/>
                <a:ea typeface="Calibri"/>
                <a:cs typeface="KB3SimplyStated"/>
              </a:rPr>
              <a:t>Storynory</a:t>
            </a: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—a variety of fun and colorful stories to read online   </a:t>
            </a:r>
            <a:r>
              <a:rPr lang="en-US" sz="1000" b="1" u="sng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9"/>
              </a:rPr>
              <a:t>http://www.storynory.com</a:t>
            </a:r>
            <a:endParaRPr lang="en-US" sz="1000" b="1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b="1" dirty="0"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b="1" dirty="0" err="1">
                <a:latin typeface="KG First Time In Forever" panose="02000506000000020003" pitchFamily="2" charset="77"/>
                <a:ea typeface="Calibri"/>
                <a:cs typeface="KB3SimplyStated"/>
              </a:rPr>
              <a:t>DOGOnews</a:t>
            </a:r>
            <a:r>
              <a:rPr lang="en-US" sz="1000" b="1" dirty="0">
                <a:latin typeface="KG First Time In Forever" panose="02000506000000020003" pitchFamily="2" charset="77"/>
                <a:ea typeface="Calibri"/>
                <a:cs typeface="KB3SimplyStated"/>
              </a:rPr>
              <a:t>—current events news stories and articles on a variety of nonfiction topics </a:t>
            </a:r>
            <a:r>
              <a:rPr lang="en-US" sz="1000" b="1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  <a:hlinkClick r:id="rId10"/>
              </a:rPr>
              <a:t>https://dogonews.com</a:t>
            </a:r>
            <a:r>
              <a:rPr lang="en-US" sz="1000" b="1" dirty="0">
                <a:solidFill>
                  <a:srgbClr val="0000FF"/>
                </a:solidFill>
                <a:latin typeface="KG First Time In Forever" panose="02000506000000020003" pitchFamily="2" charset="77"/>
                <a:ea typeface="Calibri"/>
                <a:cs typeface="KB3SimplyStated"/>
              </a:rPr>
              <a:t> </a:t>
            </a:r>
          </a:p>
          <a:p>
            <a:pPr>
              <a:lnSpc>
                <a:spcPct val="115000"/>
              </a:lnSpc>
              <a:spcAft>
                <a:spcPts val="1114"/>
              </a:spcAft>
            </a:pPr>
            <a:endParaRPr lang="en-US" sz="1000" u="sng" dirty="0">
              <a:solidFill>
                <a:srgbClr val="0000FF"/>
              </a:solidFill>
              <a:latin typeface="KG First Time In Forever" panose="02000506000000020003" pitchFamily="2" charset="77"/>
              <a:ea typeface="Calibri"/>
              <a:cs typeface="KB3SimplyStated"/>
            </a:endParaRP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dirty="0">
                <a:latin typeface="KG First Time In Forever" panose="02000506000000020003" pitchFamily="2" charset="77"/>
                <a:ea typeface="Calibri"/>
                <a:cs typeface="KB3SimplyStated"/>
              </a:rPr>
              <a:t> </a:t>
            </a:r>
          </a:p>
          <a:p>
            <a:pPr>
              <a:lnSpc>
                <a:spcPct val="115000"/>
              </a:lnSpc>
              <a:spcAft>
                <a:spcPts val="1114"/>
              </a:spcAft>
            </a:pPr>
            <a:r>
              <a:rPr lang="en-US" sz="1000" dirty="0">
                <a:latin typeface="KG First Time In Forever" panose="02000506000000020003" pitchFamily="2" charset="77"/>
                <a:ea typeface="Calibri"/>
                <a:cs typeface="KB3SimplyStated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2A9C9-F5AB-BA48-BA28-A25A19ABAAE8}"/>
              </a:ext>
            </a:extLst>
          </p:cNvPr>
          <p:cNvSpPr txBox="1"/>
          <p:nvPr/>
        </p:nvSpPr>
        <p:spPr>
          <a:xfrm>
            <a:off x="6800772" y="156939"/>
            <a:ext cx="3108507" cy="773573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>
                <a:latin typeface="KG Second Chances Solid" panose="02000000000000000000" pitchFamily="2" charset="77"/>
                <a:cs typeface="KB3JugglingAct"/>
              </a:rPr>
              <a:t>Recommended </a:t>
            </a:r>
          </a:p>
          <a:p>
            <a:pPr algn="ctr"/>
            <a:r>
              <a:rPr lang="en-US" b="1" dirty="0">
                <a:latin typeface="KG Second Chances Solid" panose="02000000000000000000" pitchFamily="2" charset="77"/>
                <a:cs typeface="KB3JugglingAct"/>
              </a:rPr>
              <a:t>Authors</a:t>
            </a:r>
          </a:p>
          <a:p>
            <a:pPr algn="ctr"/>
            <a:endParaRPr lang="en-US" sz="1200" b="1" dirty="0">
              <a:latin typeface="KB3SimplyStated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Grades K-2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Eric Carle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Margaret Wise Brown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Leo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Leonni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Mary Pope Osborne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Dr. Seuss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Sandra Boynton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Barbara Park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Donald Crews 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Ehlert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Bill Martin Jr. 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Jan Brett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Marc Brown</a:t>
            </a:r>
          </a:p>
          <a:p>
            <a:pPr algn="ctr"/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Tomie</a:t>
            </a:r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DePaola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Steven Kellogg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Maurice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Sendak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Jane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Yolen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endParaRPr lang="en-US" sz="1200" b="1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77"/>
                <a:cs typeface="KB3SimplyStated"/>
              </a:rPr>
              <a:t>Grades 3-5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Sharon Creech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Louis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Sachar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Lemony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Snicket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Shel</a:t>
            </a:r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Slverstein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Jeff Kinney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RJ Palacio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Lois Lowry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Jack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Prelutsky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Madeline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L’Engle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Beverly Cleary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Patricia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Polacco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EB White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Roald Dahl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Chris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VanAllsburg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Judy </a:t>
            </a:r>
            <a:r>
              <a:rPr lang="en-US" sz="1200" dirty="0" err="1">
                <a:latin typeface="KG First Time In Forever" panose="02000506000000020003" pitchFamily="2" charset="77"/>
                <a:cs typeface="KB3SimplyStated"/>
              </a:rPr>
              <a:t>Blume</a:t>
            </a:r>
            <a:endParaRPr lang="en-US" sz="1200" dirty="0">
              <a:latin typeface="KG First Time In Forever" panose="02000506000000020003" pitchFamily="2" charset="77"/>
              <a:cs typeface="KB3SimplyStated"/>
            </a:endParaRPr>
          </a:p>
          <a:p>
            <a:pPr algn="ctr"/>
            <a:r>
              <a:rPr lang="en-US" sz="1200" dirty="0">
                <a:latin typeface="KG First Time In Forever" panose="02000506000000020003" pitchFamily="2" charset="77"/>
                <a:cs typeface="KB3SimplyStated"/>
              </a:rPr>
              <a:t>Jean Fritz</a:t>
            </a:r>
          </a:p>
        </p:txBody>
      </p:sp>
    </p:spTree>
    <p:extLst>
      <p:ext uri="{BB962C8B-B14F-4D97-AF65-F5344CB8AC3E}">
        <p14:creationId xmlns:p14="http://schemas.microsoft.com/office/powerpoint/2010/main" val="399952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928</Words>
  <Application>Microsoft Office PowerPoint</Application>
  <PresentationFormat>Custom</PresentationFormat>
  <Paragraphs>206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Californian FB</vt:lpstr>
      <vt:lpstr>KB3SimplyStated</vt:lpstr>
      <vt:lpstr>KG First Time In Forever</vt:lpstr>
      <vt:lpstr>KG Second Chances Solid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Wiggins</dc:creator>
  <cp:lastModifiedBy>keithgoggin@yahoo.com</cp:lastModifiedBy>
  <cp:revision>7</cp:revision>
  <dcterms:created xsi:type="dcterms:W3CDTF">2018-06-05T18:53:46Z</dcterms:created>
  <dcterms:modified xsi:type="dcterms:W3CDTF">2020-06-11T00:02:36Z</dcterms:modified>
</cp:coreProperties>
</file>